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</p:sldMasterIdLst>
  <p:sldIdLst>
    <p:sldId id="256" r:id="rId8"/>
    <p:sldId id="257" r:id="rId9"/>
    <p:sldId id="264" r:id="rId10"/>
    <p:sldId id="276" r:id="rId11"/>
    <p:sldId id="270" r:id="rId12"/>
    <p:sldId id="266" r:id="rId13"/>
    <p:sldId id="262" r:id="rId14"/>
    <p:sldId id="268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2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0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1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4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9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68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1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0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2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2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81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84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76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24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86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97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4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7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88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37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4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6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23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0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92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27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4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2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84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52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15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80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72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2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70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1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75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44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3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8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43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3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0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7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1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48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77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575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9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24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31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19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30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2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1CC2-3197-420A-B61C-9BEE4360932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7B40-AA06-4BB0-9116-DB6EA273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0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10F4-DE0E-4C9C-B544-EC410932E3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AF5F-58C0-4BCA-B2DC-3A2994286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0386"/>
            <a:ext cx="376828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069801" cy="4609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10-My_i_est_schaste_-_Zvuk_NLO_2_-polyo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038" y="410843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395536" y="260648"/>
            <a:ext cx="8496944" cy="6336704"/>
          </a:xfrm>
          <a:prstGeom prst="curvedConnector3">
            <a:avLst>
              <a:gd name="adj1" fmla="val 534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83" y="0"/>
            <a:ext cx="2204849" cy="1746240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483768" y="5373216"/>
            <a:ext cx="50405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4798" y="3645024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4851" y="1844824"/>
            <a:ext cx="438314" cy="360040"/>
          </a:xfrm>
          <a:prstGeom prst="triangle">
            <a:avLst>
              <a:gd name="adj" fmla="val 5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28692" y="620688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460432" y="260648"/>
            <a:ext cx="432048" cy="3600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4843">
            <a:off x="2135507" y="6338985"/>
            <a:ext cx="630087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12090">
            <a:off x="3990822" y="5013176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410092">
            <a:off x="4502837" y="3068959"/>
            <a:ext cx="576064" cy="1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621968" flipH="1" flipV="1">
            <a:off x="5448124" y="1690723"/>
            <a:ext cx="627669" cy="11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503030">
            <a:off x="7180319" y="788881"/>
            <a:ext cx="48920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5536" y="6327323"/>
            <a:ext cx="288032" cy="27003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" y="466688"/>
            <a:ext cx="2792496" cy="419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45885"/>
            <a:ext cx="3967507" cy="280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5375" y="2940576"/>
            <a:ext cx="247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080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18408"/>
            <a:ext cx="3888431" cy="583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4" y="3068960"/>
            <a:ext cx="4368401" cy="3088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322">
            <a:off x="7103096" y="333466"/>
            <a:ext cx="1362159" cy="1362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686">
            <a:off x="4573101" y="276446"/>
            <a:ext cx="1476202" cy="1476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35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6672"/>
            <a:ext cx="1935066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9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1040"/>
            <a:ext cx="3816424" cy="573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71600" y="40050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085" y="1700808"/>
            <a:ext cx="4116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Попав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большой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шумный город,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растерялся и пропал.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зная знаков светофора,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чуть под машину не попал!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Ребята, вы мне помогите,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И, если можно, расскажите,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дорогу мне найти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своей летающей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тарелке?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22oa.ru/images/shtory-ven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0"/>
            <a:ext cx="937253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0" y="2059399"/>
            <a:ext cx="4545960" cy="3600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8064" y="1412776"/>
            <a:ext cx="34787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Едем, едем на машине,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Нажимаем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педаль.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Газ включаем,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Выключаем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Смотрим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пристально мы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вдаль.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Дворники счищают капли: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Вправо-влево – чистота.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Волосы ерошит ветер.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шофёры, хоть куда. </a:t>
            </a:r>
          </a:p>
        </p:txBody>
      </p:sp>
    </p:spTree>
    <p:extLst>
      <p:ext uri="{BB962C8B-B14F-4D97-AF65-F5344CB8AC3E}">
        <p14:creationId xmlns:p14="http://schemas.microsoft.com/office/powerpoint/2010/main" val="1884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395536" y="260648"/>
            <a:ext cx="8496944" cy="6336704"/>
          </a:xfrm>
          <a:prstGeom prst="curvedConnector3">
            <a:avLst>
              <a:gd name="adj1" fmla="val 534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7" y="4005064"/>
            <a:ext cx="2415043" cy="1912714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483768" y="5373216"/>
            <a:ext cx="50405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4798" y="3645024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4851" y="1844824"/>
            <a:ext cx="438314" cy="360040"/>
          </a:xfrm>
          <a:prstGeom prst="triangle">
            <a:avLst>
              <a:gd name="adj" fmla="val 5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28692" y="620688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460432" y="260648"/>
            <a:ext cx="432048" cy="3600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4843">
            <a:off x="2135507" y="6338985"/>
            <a:ext cx="630087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12090">
            <a:off x="3990822" y="5013176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410092">
            <a:off x="4502837" y="3068959"/>
            <a:ext cx="576064" cy="1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621968" flipH="1" flipV="1">
            <a:off x="5448124" y="1690723"/>
            <a:ext cx="627669" cy="11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503030">
            <a:off x="7180319" y="788881"/>
            <a:ext cx="48920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5536" y="6327323"/>
            <a:ext cx="288032" cy="27003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0065"/>
            <a:ext cx="2063659" cy="3098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8990" y="2234432"/>
            <a:ext cx="198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oc.org.ru/wp-content/uploads/2018/07/%D1%81%D0%B2%D0%B5%D1%82%D0%BE%D1%84%D0%BE%D1%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21" y="1748228"/>
            <a:ext cx="2917406" cy="49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401860" y="288613"/>
            <a:ext cx="8496944" cy="6336704"/>
          </a:xfrm>
          <a:prstGeom prst="curvedConnector3">
            <a:avLst>
              <a:gd name="adj1" fmla="val 534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4" y="1516086"/>
            <a:ext cx="3393648" cy="2687769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483768" y="5373216"/>
            <a:ext cx="50405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4798" y="3645024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4851" y="1844824"/>
            <a:ext cx="438314" cy="360040"/>
          </a:xfrm>
          <a:prstGeom prst="triangle">
            <a:avLst>
              <a:gd name="adj" fmla="val 5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28692" y="620688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460432" y="260648"/>
            <a:ext cx="432048" cy="3600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4843">
            <a:off x="2135507" y="6338985"/>
            <a:ext cx="630087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12090">
            <a:off x="3990822" y="5013176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410092">
            <a:off x="4502837" y="3068959"/>
            <a:ext cx="576064" cy="1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621968" flipH="1" flipV="1">
            <a:off x="5448124" y="1690723"/>
            <a:ext cx="627669" cy="11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503030">
            <a:off x="7180319" y="788881"/>
            <a:ext cx="48920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5536" y="6327323"/>
            <a:ext cx="288032" cy="27003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96" y="2845465"/>
            <a:ext cx="812434" cy="135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70" y="2398520"/>
            <a:ext cx="2830162" cy="424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08737" y="491266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Загадкино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" y="4502419"/>
            <a:ext cx="2160240" cy="235558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14293" r="8604" b="16005"/>
          <a:stretch/>
        </p:blipFill>
        <p:spPr>
          <a:xfrm>
            <a:off x="6263484" y="2279492"/>
            <a:ext cx="2830417" cy="20955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36" y="4743274"/>
            <a:ext cx="792087" cy="79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25" y="4776496"/>
            <a:ext cx="776873" cy="77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5" y="4776496"/>
            <a:ext cx="776874" cy="77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96" y="4776496"/>
            <a:ext cx="776874" cy="77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648535" y="5629120"/>
            <a:ext cx="792088" cy="81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24" y="5647237"/>
            <a:ext cx="776873" cy="77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6" y="5664977"/>
            <a:ext cx="776873" cy="77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96" y="5649899"/>
            <a:ext cx="776874" cy="77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81" y="127200"/>
            <a:ext cx="1429772" cy="1923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pict.belvedor.com/e/3c/e3cb150cf6fcd0be75576a52cfa410d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9037" r="7481" b="20860"/>
          <a:stretch/>
        </p:blipFill>
        <p:spPr bwMode="auto">
          <a:xfrm>
            <a:off x="3266709" y="341915"/>
            <a:ext cx="2604576" cy="182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s://iknigi.net/books_files/online_html/57073/i_0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9" y="2317964"/>
            <a:ext cx="2776940" cy="205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https://thumbs.dreamstime.com/b/%D0%BA%D1%80%D0%B0%D1%81%D0%BD%D1%8B%D0%B9-%D1%86%D0%B2%D0%B5%D1%82-bike-223743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7" y="127200"/>
            <a:ext cx="2237865" cy="206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https://i.pinimg.com/originals/f6/ca/83/f6ca836f8a4756e16ef1d6d827e1f10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2" y="2469790"/>
            <a:ext cx="2531670" cy="1913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 descr="https://image.shutterstock.com/z/stock-vector-two-children-use-a-cross-walk-to-cross-the-street-13882391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b="6021"/>
          <a:stretch/>
        </p:blipFill>
        <p:spPr bwMode="auto">
          <a:xfrm>
            <a:off x="6683134" y="4559300"/>
            <a:ext cx="2004368" cy="229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27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395536" y="260648"/>
            <a:ext cx="8496944" cy="6336704"/>
          </a:xfrm>
          <a:prstGeom prst="curvedConnector3">
            <a:avLst>
              <a:gd name="adj1" fmla="val 534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54" y="1091771"/>
            <a:ext cx="1657719" cy="1312914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483768" y="5373216"/>
            <a:ext cx="50405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4798" y="3645024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4851" y="1844824"/>
            <a:ext cx="438314" cy="360040"/>
          </a:xfrm>
          <a:prstGeom prst="triangle">
            <a:avLst>
              <a:gd name="adj" fmla="val 5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28692" y="620688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460432" y="260648"/>
            <a:ext cx="432048" cy="3600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4843">
            <a:off x="2135507" y="6338985"/>
            <a:ext cx="630087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12090">
            <a:off x="3990822" y="5013176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410092">
            <a:off x="4502837" y="3068959"/>
            <a:ext cx="576064" cy="1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621968" flipH="1" flipV="1">
            <a:off x="5448124" y="1690723"/>
            <a:ext cx="627669" cy="11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503030">
            <a:off x="7180319" y="788881"/>
            <a:ext cx="48920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5536" y="6327323"/>
            <a:ext cx="288032" cy="27003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2887"/>
            <a:ext cx="2088232" cy="313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54" y="1656699"/>
            <a:ext cx="1121978" cy="747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46625" y="2707717"/>
            <a:ext cx="39783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гудит машина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Тук-тук-тук, мотор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стучит.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«Едем, едем, едем, едем»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 громко говорит.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64" y="2707398"/>
            <a:ext cx="180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«Поиграй-ка»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401593" y="302218"/>
            <a:ext cx="8496944" cy="6336704"/>
          </a:xfrm>
          <a:prstGeom prst="curvedConnector3">
            <a:avLst>
              <a:gd name="adj1" fmla="val 534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4" y="532693"/>
            <a:ext cx="1593268" cy="1261868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2483768" y="5373216"/>
            <a:ext cx="504056" cy="3600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4798" y="3645024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4851" y="1844824"/>
            <a:ext cx="438314" cy="360040"/>
          </a:xfrm>
          <a:prstGeom prst="triangle">
            <a:avLst>
              <a:gd name="adj" fmla="val 53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28692" y="620688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201867" y="404664"/>
            <a:ext cx="432048" cy="3600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4843">
            <a:off x="2135507" y="6338985"/>
            <a:ext cx="630087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12090">
            <a:off x="3990822" y="5013176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410092">
            <a:off x="4502837" y="3068959"/>
            <a:ext cx="576064" cy="1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621968" flipH="1" flipV="1">
            <a:off x="5448124" y="1690723"/>
            <a:ext cx="627669" cy="11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503030">
            <a:off x="7180319" y="788881"/>
            <a:ext cx="48920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5536" y="6327323"/>
            <a:ext cx="288032" cy="27003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0" y="620688"/>
            <a:ext cx="2427779" cy="3645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Равнобедренный треугольник 3"/>
          <p:cNvSpPr/>
          <p:nvPr/>
        </p:nvSpPr>
        <p:spPr>
          <a:xfrm>
            <a:off x="6459286" y="1085201"/>
            <a:ext cx="716438" cy="66302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73936" y="1076100"/>
            <a:ext cx="558304" cy="439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9285" y="764704"/>
            <a:ext cx="965635" cy="3204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2729" y="2878170"/>
            <a:ext cx="4111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трутся об дорогу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Шу-шу-шу – они шуршат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Быстро катятся колёса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Тра-та-та – вперёд спешат.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060" y="3119618"/>
            <a:ext cx="242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Строительная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6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146</Words>
  <Application>Microsoft Office PowerPoint</Application>
  <PresentationFormat>Экран (4:3)</PresentationFormat>
  <Paragraphs>39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Лёха</cp:lastModifiedBy>
  <cp:revision>45</cp:revision>
  <dcterms:created xsi:type="dcterms:W3CDTF">2016-11-21T04:12:25Z</dcterms:created>
  <dcterms:modified xsi:type="dcterms:W3CDTF">2020-02-17T02:16:12Z</dcterms:modified>
</cp:coreProperties>
</file>